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93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45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47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61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21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01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15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89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75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71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17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1DB1-A726-45F5-8850-7B50F828AA2E}" type="datetimeFigureOut">
              <a:rPr lang="ko-KR" altLang="en-US" smtClean="0"/>
              <a:t>2015-01-24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16C1-2F05-4599-B96D-11FD4BA8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74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5632301" cy="31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6318"/>
            <a:ext cx="5560293" cy="310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61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358556" cy="302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5358556" cy="302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01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848325" cy="32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3" y="3412335"/>
            <a:ext cx="5556884" cy="318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0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544616" cy="30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3" y="3645024"/>
            <a:ext cx="5301853" cy="304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9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6" y="188640"/>
            <a:ext cx="518046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427984" y="2276872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7" y="3379716"/>
            <a:ext cx="5180467" cy="322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9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502572" cy="30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5502572" cy="314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90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904656" cy="332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9140"/>
            <a:ext cx="5512758" cy="303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23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79"/>
            <a:ext cx="5040560" cy="28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7" y="3717032"/>
            <a:ext cx="5026031" cy="290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8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8" y="24726"/>
            <a:ext cx="5862612" cy="328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87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5</cp:revision>
  <dcterms:created xsi:type="dcterms:W3CDTF">2015-01-24T11:40:50Z</dcterms:created>
  <dcterms:modified xsi:type="dcterms:W3CDTF">2015-01-24T12:43:39Z</dcterms:modified>
</cp:coreProperties>
</file>